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298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4917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464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4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4269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65511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1647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66952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958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537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0974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632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847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980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646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8403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8768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46F0AA-6976-4483-8F66-CD69DB0DF2B4}" type="datetimeFigureOut">
              <a:rPr lang="kk-KZ" smtClean="0"/>
              <a:t>13.05.2025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F5A8-02D0-4464-AE92-EA2D25FBBFC0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08567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3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42" Type="http://schemas.openxmlformats.org/officeDocument/2006/relationships/image" Target="../media/image46.jpeg"/><Relationship Id="rId47" Type="http://schemas.openxmlformats.org/officeDocument/2006/relationships/image" Target="../media/image51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pn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41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4" Type="http://schemas.openxmlformats.org/officeDocument/2006/relationships/image" Target="../media/image48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8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18" Type="http://schemas.openxmlformats.org/officeDocument/2006/relationships/image" Target="../media/image91.jpeg"/><Relationship Id="rId3" Type="http://schemas.openxmlformats.org/officeDocument/2006/relationships/image" Target="../media/image76.jpeg"/><Relationship Id="rId21" Type="http://schemas.openxmlformats.org/officeDocument/2006/relationships/image" Target="../media/image94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17" Type="http://schemas.openxmlformats.org/officeDocument/2006/relationships/image" Target="../media/image90.jpeg"/><Relationship Id="rId2" Type="http://schemas.openxmlformats.org/officeDocument/2006/relationships/image" Target="../media/image75.jpeg"/><Relationship Id="rId16" Type="http://schemas.openxmlformats.org/officeDocument/2006/relationships/image" Target="../media/image89.jpeg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19" Type="http://schemas.openxmlformats.org/officeDocument/2006/relationships/image" Target="../media/image92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3026">
            <a:off x="258553" y="402772"/>
            <a:ext cx="1559362" cy="1133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" y="1534886"/>
            <a:ext cx="1504933" cy="109418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21226" y="289433"/>
            <a:ext cx="6418717" cy="116925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оқу жылындағы жетістіктер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833">
            <a:off x="1441012" y="913296"/>
            <a:ext cx="1497213" cy="1088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88" y="1954458"/>
            <a:ext cx="1504933" cy="1094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" y="2510226"/>
            <a:ext cx="1559407" cy="1133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077">
            <a:off x="1740741" y="2959459"/>
            <a:ext cx="1552013" cy="1074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" y="3547013"/>
            <a:ext cx="1559407" cy="1133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29" y="1422895"/>
            <a:ext cx="1560400" cy="1134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4009796"/>
            <a:ext cx="1569830" cy="11413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665">
            <a:off x="288617" y="4675541"/>
            <a:ext cx="1541445" cy="11207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4" y="5019248"/>
            <a:ext cx="1419367" cy="1064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0" y="5687250"/>
            <a:ext cx="1397226" cy="10479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50" y="1828327"/>
            <a:ext cx="1611006" cy="11153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23" y="2460908"/>
            <a:ext cx="1470858" cy="10182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394">
            <a:off x="2858649" y="3414422"/>
            <a:ext cx="1611006" cy="11153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23" y="4452241"/>
            <a:ext cx="1551089" cy="10965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94" y="5450224"/>
            <a:ext cx="1623787" cy="11696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1" y="2776425"/>
            <a:ext cx="1617416" cy="11650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911">
            <a:off x="4095802" y="3813909"/>
            <a:ext cx="1631329" cy="11750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06" y="4995556"/>
            <a:ext cx="1466169" cy="10365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0" y="5518613"/>
            <a:ext cx="1560400" cy="11345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30" y="1670148"/>
            <a:ext cx="1303888" cy="9480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19" y="1846086"/>
            <a:ext cx="1352748" cy="9835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1424">
            <a:off x="5479872" y="2425352"/>
            <a:ext cx="1248213" cy="9075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2" y="3210964"/>
            <a:ext cx="1222409" cy="8887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56" y="2711414"/>
            <a:ext cx="964493" cy="13930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57" y="3891737"/>
            <a:ext cx="1131278" cy="16338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1296">
            <a:off x="6058551" y="4062630"/>
            <a:ext cx="1282483" cy="12824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10" y="1604299"/>
            <a:ext cx="1278325" cy="8566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69" y="1847841"/>
            <a:ext cx="1410540" cy="9476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96" y="1321732"/>
            <a:ext cx="1575256" cy="10487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148" y="665536"/>
            <a:ext cx="1313705" cy="8693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35">
            <a:off x="10805088" y="1816193"/>
            <a:ext cx="1166997" cy="8250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76" y="2165427"/>
            <a:ext cx="1268976" cy="89711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57" y="2298804"/>
            <a:ext cx="1366184" cy="9933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98" y="3102258"/>
            <a:ext cx="1009860" cy="14586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93" y="2633560"/>
            <a:ext cx="1213993" cy="8582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29" y="2711091"/>
            <a:ext cx="1450582" cy="10254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23" y="2510226"/>
            <a:ext cx="1197155" cy="8704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55" y="2947625"/>
            <a:ext cx="964235" cy="139278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15" y="3307303"/>
            <a:ext cx="1192388" cy="17223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64" y="4885647"/>
            <a:ext cx="991239" cy="14317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56" y="4452241"/>
            <a:ext cx="1542946" cy="22287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90" y="3506395"/>
            <a:ext cx="1337342" cy="18916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65" y="4853104"/>
            <a:ext cx="1272535" cy="180002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67" y="4073402"/>
            <a:ext cx="1337342" cy="18916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24" y="4853104"/>
            <a:ext cx="2344380" cy="17045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32" y="5400516"/>
            <a:ext cx="1735230" cy="12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570" y="452718"/>
            <a:ext cx="6690860" cy="140053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жылындағы жетістіктер</a:t>
            </a:r>
            <a:endParaRPr lang="kk-KZ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5130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k-K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1923">
            <a:off x="323867" y="620487"/>
            <a:ext cx="1820619" cy="1323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75" y="1152983"/>
            <a:ext cx="1856544" cy="1349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3" y="1896836"/>
            <a:ext cx="2081125" cy="1513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04" y="2307742"/>
            <a:ext cx="2188442" cy="159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94" y="2045635"/>
            <a:ext cx="2548942" cy="185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3" y="3203077"/>
            <a:ext cx="2340595" cy="1701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0833">
            <a:off x="424396" y="4805756"/>
            <a:ext cx="2148921" cy="1487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41" y="3816351"/>
            <a:ext cx="2676914" cy="185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3" y="3581161"/>
            <a:ext cx="2458106" cy="170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81" y="2045635"/>
            <a:ext cx="2210911" cy="1607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22" y="1317429"/>
            <a:ext cx="2593505" cy="188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86" y="2802229"/>
            <a:ext cx="2583850" cy="187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08" y="2518059"/>
            <a:ext cx="2103648" cy="152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35" y="4734125"/>
            <a:ext cx="2573285" cy="187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63" y="3577143"/>
            <a:ext cx="2277819" cy="1656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3" y="4249942"/>
            <a:ext cx="1807233" cy="1313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92" y="5188620"/>
            <a:ext cx="1817644" cy="132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2" y="4481305"/>
            <a:ext cx="1637392" cy="22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19" y="3560465"/>
            <a:ext cx="2210911" cy="160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34" y="4882038"/>
            <a:ext cx="2432445" cy="1768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02" y="4779638"/>
            <a:ext cx="2687134" cy="1953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765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8570" y="452718"/>
            <a:ext cx="6690860" cy="140053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жылындағы жетістіктер</a:t>
            </a:r>
            <a:endParaRPr lang="kk-KZ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2953">
            <a:off x="238753" y="396425"/>
            <a:ext cx="2081125" cy="151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9" y="1698171"/>
            <a:ext cx="2036208" cy="148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93" y="2071238"/>
            <a:ext cx="2066153" cy="150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0" y="3051366"/>
            <a:ext cx="2035829" cy="1480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97" y="3396618"/>
            <a:ext cx="2092762" cy="152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9" y="4157405"/>
            <a:ext cx="2266933" cy="1648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39" y="4768581"/>
            <a:ext cx="2045620" cy="1487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21" y="2005476"/>
            <a:ext cx="2356979" cy="171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93" y="3340316"/>
            <a:ext cx="1964424" cy="14282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85" y="4454533"/>
            <a:ext cx="2110574" cy="153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209" y="1045141"/>
            <a:ext cx="2432301" cy="176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60" y="1915750"/>
            <a:ext cx="2009636" cy="14611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0" y="2524958"/>
            <a:ext cx="2103648" cy="1529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32" y="2980970"/>
            <a:ext cx="2229470" cy="162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58" y="1973738"/>
            <a:ext cx="2631945" cy="177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03" y="3922233"/>
            <a:ext cx="2382712" cy="159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68" y="4138967"/>
            <a:ext cx="1587536" cy="218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21" y="3140798"/>
            <a:ext cx="1471281" cy="207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89" y="3358045"/>
            <a:ext cx="1530180" cy="215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05" y="4907672"/>
            <a:ext cx="2298775" cy="162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9221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476</TotalTime>
  <Words>12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Ион</vt:lpstr>
      <vt:lpstr>2022-2023 оқу жылындағы жетістіктер</vt:lpstr>
      <vt:lpstr>2023-2024 оқу жылындағы жетістіктер</vt:lpstr>
      <vt:lpstr>2024-2025 оқу жылындағы жетістіктер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оқу жылындағы жетістіктер</dc:title>
  <dc:creator>211-15</dc:creator>
  <cp:lastModifiedBy>211-15</cp:lastModifiedBy>
  <cp:revision>11</cp:revision>
  <dcterms:created xsi:type="dcterms:W3CDTF">2025-05-08T04:18:21Z</dcterms:created>
  <dcterms:modified xsi:type="dcterms:W3CDTF">2025-05-13T04:50:23Z</dcterms:modified>
</cp:coreProperties>
</file>